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72" r:id="rId2"/>
    <p:sldId id="273" r:id="rId3"/>
    <p:sldId id="276" r:id="rId4"/>
    <p:sldId id="277" r:id="rId5"/>
    <p:sldId id="278" r:id="rId6"/>
    <p:sldId id="279" r:id="rId7"/>
    <p:sldId id="280" r:id="rId8"/>
    <p:sldId id="28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BA1"/>
    <a:srgbClr val="F9F9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FB66B4-E02E-44EE-948B-96F2728F7C82}" v="104" dt="2021-02-23T23:54:52.588"/>
    <p1510:client id="{D9BBA9EB-0A7B-4703-B295-EC24A7FAFFDC}" v="12" dt="2021-02-24T09:41:32.7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7668" autoAdjust="0"/>
    <p:restoredTop sz="96349" autoAdjust="0"/>
  </p:normalViewPr>
  <p:slideViewPr>
    <p:cSldViewPr snapToGrid="0">
      <p:cViewPr varScale="1">
        <p:scale>
          <a:sx n="66" d="100"/>
          <a:sy n="66" d="100"/>
        </p:scale>
        <p:origin x="90" y="9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0FFB66B4-E02E-44EE-948B-96F2728F7C82}"/>
    <pc:docChg chg="undo custSel addSld delSld modSld">
      <pc:chgData name="Cristian Chilipirea" userId="34ab170da5908fc4" providerId="LiveId" clId="{0FFB66B4-E02E-44EE-948B-96F2728F7C82}" dt="2021-02-23T23:54:52.588" v="1289" actId="6549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">
        <pc:chgData name="Cristian Chilipirea" userId="34ab170da5908fc4" providerId="LiveId" clId="{0FFB66B4-E02E-44EE-948B-96F2728F7C82}" dt="2021-02-23T23:05:10.358" v="853" actId="1076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D9BBA9EB-0A7B-4703-B295-EC24A7FAFFDC}"/>
    <pc:docChg chg="undo custSel addSld delSld modSld">
      <pc:chgData name="Cristian Chilipirea" userId="34ab170da5908fc4" providerId="LiveId" clId="{D9BBA9EB-0A7B-4703-B295-EC24A7FAFFDC}" dt="2021-02-24T09:55:33.903" v="176" actId="478"/>
      <pc:docMkLst>
        <pc:docMk/>
      </pc:docMkLst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736295071" sldId="256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2476173855" sldId="258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254936104" sldId="260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713726514" sldId="261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3266415811" sldId="262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115425093" sldId="263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2184992026" sldId="264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2911696057" sldId="265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3199494391" sldId="266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2561070751" sldId="267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369525089" sldId="268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264313818" sldId="269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2557004209" sldId="270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3419771404" sldId="271"/>
        </pc:sldMkLst>
      </pc:sldChg>
      <pc:sldChg chg="add del">
        <pc:chgData name="Cristian Chilipirea" userId="34ab170da5908fc4" providerId="LiveId" clId="{D9BBA9EB-0A7B-4703-B295-EC24A7FAFFDC}" dt="2021-02-23T23:56:30.876" v="1" actId="47"/>
        <pc:sldMkLst>
          <pc:docMk/>
          <pc:sldMk cId="3482872906" sldId="272"/>
        </pc:sldMkLst>
      </pc:sldChg>
      <pc:sldChg chg="addSp delSp modSp add del mod">
        <pc:chgData name="Cristian Chilipirea" userId="34ab170da5908fc4" providerId="LiveId" clId="{D9BBA9EB-0A7B-4703-B295-EC24A7FAFFDC}" dt="2021-02-24T09:55:33.903" v="176" actId="478"/>
        <pc:sldMkLst>
          <pc:docMk/>
          <pc:sldMk cId="268692477" sldId="273"/>
        </pc:sldMkLst>
        <pc:spChg chg="mod">
          <ac:chgData name="Cristian Chilipirea" userId="34ab170da5908fc4" providerId="LiveId" clId="{D9BBA9EB-0A7B-4703-B295-EC24A7FAFFDC}" dt="2021-02-24T09:23:53.510" v="94" actId="1076"/>
          <ac:spMkLst>
            <pc:docMk/>
            <pc:sldMk cId="268692477" sldId="273"/>
            <ac:spMk id="3" creationId="{4941D3E5-C2D6-40EE-BC4F-A9B558916AB8}"/>
          </ac:spMkLst>
        </pc:spChg>
        <pc:spChg chg="add del mod">
          <ac:chgData name="Cristian Chilipirea" userId="34ab170da5908fc4" providerId="LiveId" clId="{D9BBA9EB-0A7B-4703-B295-EC24A7FAFFDC}" dt="2021-02-24T09:41:57.272" v="145" actId="1076"/>
          <ac:spMkLst>
            <pc:docMk/>
            <pc:sldMk cId="268692477" sldId="273"/>
            <ac:spMk id="5" creationId="{7F8795B7-A5EA-47A5-BA6A-95008EDC8810}"/>
          </ac:spMkLst>
        </pc:spChg>
        <pc:spChg chg="add del mod">
          <ac:chgData name="Cristian Chilipirea" userId="34ab170da5908fc4" providerId="LiveId" clId="{D9BBA9EB-0A7B-4703-B295-EC24A7FAFFDC}" dt="2021-02-24T09:41:57.272" v="145" actId="1076"/>
          <ac:spMkLst>
            <pc:docMk/>
            <pc:sldMk cId="268692477" sldId="273"/>
            <ac:spMk id="6" creationId="{DBDC4694-7BAE-4A55-862C-424F9030BE84}"/>
          </ac:spMkLst>
        </pc:spChg>
        <pc:spChg chg="add del mod">
          <ac:chgData name="Cristian Chilipirea" userId="34ab170da5908fc4" providerId="LiveId" clId="{D9BBA9EB-0A7B-4703-B295-EC24A7FAFFDC}" dt="2021-02-24T09:41:57.272" v="145" actId="1076"/>
          <ac:spMkLst>
            <pc:docMk/>
            <pc:sldMk cId="268692477" sldId="273"/>
            <ac:spMk id="9" creationId="{B2879437-0AB3-4952-8166-C2AB0CEC8D87}"/>
          </ac:spMkLst>
        </pc:spChg>
        <pc:spChg chg="add del mod">
          <ac:chgData name="Cristian Chilipirea" userId="34ab170da5908fc4" providerId="LiveId" clId="{D9BBA9EB-0A7B-4703-B295-EC24A7FAFFDC}" dt="2021-02-24T09:28:48.752" v="108" actId="1076"/>
          <ac:spMkLst>
            <pc:docMk/>
            <pc:sldMk cId="268692477" sldId="273"/>
            <ac:spMk id="10" creationId="{AFEE0502-5CEC-4AFF-8E65-48AFE57AC1C1}"/>
          </ac:spMkLst>
        </pc:spChg>
        <pc:spChg chg="add del mod">
          <ac:chgData name="Cristian Chilipirea" userId="34ab170da5908fc4" providerId="LiveId" clId="{D9BBA9EB-0A7B-4703-B295-EC24A7FAFFDC}" dt="2021-02-24T09:28:48.752" v="108" actId="1076"/>
          <ac:spMkLst>
            <pc:docMk/>
            <pc:sldMk cId="268692477" sldId="273"/>
            <ac:spMk id="11" creationId="{61DAD735-4FBF-4423-8E51-E34FF3CF9163}"/>
          </ac:spMkLst>
        </pc:spChg>
        <pc:spChg chg="add del mod">
          <ac:chgData name="Cristian Chilipirea" userId="34ab170da5908fc4" providerId="LiveId" clId="{D9BBA9EB-0A7B-4703-B295-EC24A7FAFFDC}" dt="2021-02-24T09:28:48.752" v="108" actId="1076"/>
          <ac:spMkLst>
            <pc:docMk/>
            <pc:sldMk cId="268692477" sldId="273"/>
            <ac:spMk id="14" creationId="{86D83434-7A38-4BFE-8CC1-2227D04A1926}"/>
          </ac:spMkLst>
        </pc:spChg>
        <pc:spChg chg="add del mod">
          <ac:chgData name="Cristian Chilipirea" userId="34ab170da5908fc4" providerId="LiveId" clId="{D9BBA9EB-0A7B-4703-B295-EC24A7FAFFDC}" dt="2021-02-24T09:55:33.382" v="175" actId="478"/>
          <ac:spMkLst>
            <pc:docMk/>
            <pc:sldMk cId="268692477" sldId="273"/>
            <ac:spMk id="15" creationId="{931E6EB8-F58B-4C4A-9BD0-7ECBAFB96621}"/>
          </ac:spMkLst>
        </pc:spChg>
        <pc:spChg chg="add del mod">
          <ac:chgData name="Cristian Chilipirea" userId="34ab170da5908fc4" providerId="LiveId" clId="{D9BBA9EB-0A7B-4703-B295-EC24A7FAFFDC}" dt="2021-02-24T09:55:33.382" v="175" actId="478"/>
          <ac:spMkLst>
            <pc:docMk/>
            <pc:sldMk cId="268692477" sldId="273"/>
            <ac:spMk id="16" creationId="{D8947059-906E-45B5-A0EF-6FA292E27932}"/>
          </ac:spMkLst>
        </pc:spChg>
        <pc:spChg chg="add del mod">
          <ac:chgData name="Cristian Chilipirea" userId="34ab170da5908fc4" providerId="LiveId" clId="{D9BBA9EB-0A7B-4703-B295-EC24A7FAFFDC}" dt="2021-02-24T09:55:33.382" v="175" actId="478"/>
          <ac:spMkLst>
            <pc:docMk/>
            <pc:sldMk cId="268692477" sldId="273"/>
            <ac:spMk id="19" creationId="{83603870-65A9-4367-9C54-F0C70E8844E6}"/>
          </ac:spMkLst>
        </pc:spChg>
        <pc:spChg chg="mod">
          <ac:chgData name="Cristian Chilipirea" userId="34ab170da5908fc4" providerId="LiveId" clId="{D9BBA9EB-0A7B-4703-B295-EC24A7FAFFDC}" dt="2021-02-24T09:21:30.803" v="71" actId="14100"/>
          <ac:spMkLst>
            <pc:docMk/>
            <pc:sldMk cId="268692477" sldId="273"/>
            <ac:spMk id="20" creationId="{507411E0-B916-4B1D-B592-67FE80742D2F}"/>
          </ac:spMkLst>
        </pc:spChg>
        <pc:spChg chg="add del mod">
          <ac:chgData name="Cristian Chilipirea" userId="34ab170da5908fc4" providerId="LiveId" clId="{D9BBA9EB-0A7B-4703-B295-EC24A7FAFFDC}" dt="2021-02-24T09:41:46.082" v="144" actId="478"/>
          <ac:spMkLst>
            <pc:docMk/>
            <pc:sldMk cId="268692477" sldId="273"/>
            <ac:spMk id="22" creationId="{93C460A5-31FB-43DB-B68F-1E1D2B5C7EB5}"/>
          </ac:spMkLst>
        </pc:spChg>
        <pc:spChg chg="add del mod">
          <ac:chgData name="Cristian Chilipirea" userId="34ab170da5908fc4" providerId="LiveId" clId="{D9BBA9EB-0A7B-4703-B295-EC24A7FAFFDC}" dt="2021-02-24T09:16:15.805" v="42" actId="478"/>
          <ac:spMkLst>
            <pc:docMk/>
            <pc:sldMk cId="268692477" sldId="273"/>
            <ac:spMk id="25" creationId="{E08B5AFC-2A48-457B-AC82-6718ABE6B19B}"/>
          </ac:spMkLst>
        </pc:spChg>
        <pc:spChg chg="add del mod">
          <ac:chgData name="Cristian Chilipirea" userId="34ab170da5908fc4" providerId="LiveId" clId="{D9BBA9EB-0A7B-4703-B295-EC24A7FAFFDC}" dt="2021-02-24T09:28:57.797" v="110" actId="478"/>
          <ac:spMkLst>
            <pc:docMk/>
            <pc:sldMk cId="268692477" sldId="273"/>
            <ac:spMk id="29" creationId="{49AA2BBC-A2EE-4EE5-99E3-DB06FF85FB2F}"/>
          </ac:spMkLst>
        </pc:spChg>
        <pc:spChg chg="add mod">
          <ac:chgData name="Cristian Chilipirea" userId="34ab170da5908fc4" providerId="LiveId" clId="{D9BBA9EB-0A7B-4703-B295-EC24A7FAFFDC}" dt="2021-02-24T09:41:57.272" v="145" actId="1076"/>
          <ac:spMkLst>
            <pc:docMk/>
            <pc:sldMk cId="268692477" sldId="273"/>
            <ac:spMk id="38" creationId="{C13BC293-347E-44CC-B513-21D8EE7B04D3}"/>
          </ac:spMkLst>
        </pc:spChg>
        <pc:spChg chg="add mod">
          <ac:chgData name="Cristian Chilipirea" userId="34ab170da5908fc4" providerId="LiveId" clId="{D9BBA9EB-0A7B-4703-B295-EC24A7FAFFDC}" dt="2021-02-24T09:26:00.542" v="105" actId="1076"/>
          <ac:spMkLst>
            <pc:docMk/>
            <pc:sldMk cId="268692477" sldId="273"/>
            <ac:spMk id="43" creationId="{E96C1DE3-0E3E-4628-AE72-35C4ABC82BD6}"/>
          </ac:spMkLst>
        </pc:spChg>
        <pc:spChg chg="add del">
          <ac:chgData name="Cristian Chilipirea" userId="34ab170da5908fc4" providerId="LiveId" clId="{D9BBA9EB-0A7B-4703-B295-EC24A7FAFFDC}" dt="2021-02-24T09:40:59.897" v="119" actId="22"/>
          <ac:spMkLst>
            <pc:docMk/>
            <pc:sldMk cId="268692477" sldId="273"/>
            <ac:spMk id="59" creationId="{6B91D8EC-C28F-4D81-BE5E-938B05AE9ABC}"/>
          </ac:spMkLst>
        </pc:spChg>
        <pc:spChg chg="add mod">
          <ac:chgData name="Cristian Chilipirea" userId="34ab170da5908fc4" providerId="LiveId" clId="{D9BBA9EB-0A7B-4703-B295-EC24A7FAFFDC}" dt="2021-02-24T09:44:32.224" v="156" actId="1076"/>
          <ac:spMkLst>
            <pc:docMk/>
            <pc:sldMk cId="268692477" sldId="273"/>
            <ac:spMk id="60" creationId="{34525D3F-219C-4DB6-83DA-69387343AF96}"/>
          </ac:spMkLst>
        </pc:spChg>
        <pc:spChg chg="add mod">
          <ac:chgData name="Cristian Chilipirea" userId="34ab170da5908fc4" providerId="LiveId" clId="{D9BBA9EB-0A7B-4703-B295-EC24A7FAFFDC}" dt="2021-02-24T09:51:52.179" v="165" actId="1076"/>
          <ac:spMkLst>
            <pc:docMk/>
            <pc:sldMk cId="268692477" sldId="273"/>
            <ac:spMk id="64" creationId="{343528D0-BD39-4F72-9AB1-487A61599D3C}"/>
          </ac:spMkLst>
        </pc:spChg>
        <pc:cxnChg chg="add del mod">
          <ac:chgData name="Cristian Chilipirea" userId="34ab170da5908fc4" providerId="LiveId" clId="{D9BBA9EB-0A7B-4703-B295-EC24A7FAFFDC}" dt="2021-02-24T09:41:57.272" v="145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del mod">
          <ac:chgData name="Cristian Chilipirea" userId="34ab170da5908fc4" providerId="LiveId" clId="{D9BBA9EB-0A7B-4703-B295-EC24A7FAFFDC}" dt="2021-02-24T09:23:18.542" v="84" actId="478"/>
          <ac:cxnSpMkLst>
            <pc:docMk/>
            <pc:sldMk cId="268692477" sldId="273"/>
            <ac:cxnSpMk id="8" creationId="{34BE8E91-2CED-496D-9B00-05CAAF07F96F}"/>
          </ac:cxnSpMkLst>
        </pc:cxnChg>
        <pc:cxnChg chg="add del mod">
          <ac:chgData name="Cristian Chilipirea" userId="34ab170da5908fc4" providerId="LiveId" clId="{D9BBA9EB-0A7B-4703-B295-EC24A7FAFFDC}" dt="2021-02-24T09:28:48.752" v="108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del mod">
          <ac:chgData name="Cristian Chilipirea" userId="34ab170da5908fc4" providerId="LiveId" clId="{D9BBA9EB-0A7B-4703-B295-EC24A7FAFFDC}" dt="2021-02-24T09:55:27.334" v="174" actId="14100"/>
          <ac:cxnSpMkLst>
            <pc:docMk/>
            <pc:sldMk cId="268692477" sldId="273"/>
            <ac:cxnSpMk id="13" creationId="{FD4DB57B-9825-4ED6-9EDE-4DA1358F8791}"/>
          </ac:cxnSpMkLst>
        </pc:cxnChg>
        <pc:cxnChg chg="add del mod">
          <ac:chgData name="Cristian Chilipirea" userId="34ab170da5908fc4" providerId="LiveId" clId="{D9BBA9EB-0A7B-4703-B295-EC24A7FAFFDC}" dt="2021-02-24T09:55:33.382" v="175" actId="478"/>
          <ac:cxnSpMkLst>
            <pc:docMk/>
            <pc:sldMk cId="268692477" sldId="273"/>
            <ac:cxnSpMk id="17" creationId="{E397937C-BF19-4700-9CD7-57EB0D730B5C}"/>
          </ac:cxnSpMkLst>
        </pc:cxnChg>
        <pc:cxnChg chg="add del mod">
          <ac:chgData name="Cristian Chilipirea" userId="34ab170da5908fc4" providerId="LiveId" clId="{D9BBA9EB-0A7B-4703-B295-EC24A7FAFFDC}" dt="2021-02-24T09:55:33.903" v="176" actId="478"/>
          <ac:cxnSpMkLst>
            <pc:docMk/>
            <pc:sldMk cId="268692477" sldId="273"/>
            <ac:cxnSpMk id="18" creationId="{969B53F5-7D79-486D-9098-C34AE93D3C52}"/>
          </ac:cxnSpMkLst>
        </pc:cxnChg>
        <pc:cxnChg chg="mod">
          <ac:chgData name="Cristian Chilipirea" userId="34ab170da5908fc4" providerId="LiveId" clId="{D9BBA9EB-0A7B-4703-B295-EC24A7FAFFDC}" dt="2021-02-24T09:51:21.520" v="161" actId="14100"/>
          <ac:cxnSpMkLst>
            <pc:docMk/>
            <pc:sldMk cId="268692477" sldId="273"/>
            <ac:cxnSpMk id="21" creationId="{0F2F70CA-6232-4725-B979-5E6EA578BE9D}"/>
          </ac:cxnSpMkLst>
        </pc:cxnChg>
        <pc:cxnChg chg="add mod">
          <ac:chgData name="Cristian Chilipirea" userId="34ab170da5908fc4" providerId="LiveId" clId="{D9BBA9EB-0A7B-4703-B295-EC24A7FAFFDC}" dt="2021-02-24T09:08:12.726" v="11" actId="14100"/>
          <ac:cxnSpMkLst>
            <pc:docMk/>
            <pc:sldMk cId="268692477" sldId="273"/>
            <ac:cxnSpMk id="23" creationId="{2C36C2E7-2D03-485E-8796-C045D8850B92}"/>
          </ac:cxnSpMkLst>
        </pc:cxnChg>
        <pc:cxnChg chg="add del mod">
          <ac:chgData name="Cristian Chilipirea" userId="34ab170da5908fc4" providerId="LiveId" clId="{D9BBA9EB-0A7B-4703-B295-EC24A7FAFFDC}" dt="2021-02-24T09:28:57.797" v="110" actId="478"/>
          <ac:cxnSpMkLst>
            <pc:docMk/>
            <pc:sldMk cId="268692477" sldId="273"/>
            <ac:cxnSpMk id="26" creationId="{2691D3A4-4F32-43AC-AB63-B5FB4830B9E3}"/>
          </ac:cxnSpMkLst>
        </pc:cxnChg>
        <pc:cxnChg chg="add del mod">
          <ac:chgData name="Cristian Chilipirea" userId="34ab170da5908fc4" providerId="LiveId" clId="{D9BBA9EB-0A7B-4703-B295-EC24A7FAFFDC}" dt="2021-02-24T09:16:10.405" v="40" actId="478"/>
          <ac:cxnSpMkLst>
            <pc:docMk/>
            <pc:sldMk cId="268692477" sldId="273"/>
            <ac:cxnSpMk id="33" creationId="{E0F89D8E-DCE2-438E-B59E-8E29FD3427EA}"/>
          </ac:cxnSpMkLst>
        </pc:cxnChg>
        <pc:cxnChg chg="add mod">
          <ac:chgData name="Cristian Chilipirea" userId="34ab170da5908fc4" providerId="LiveId" clId="{D9BBA9EB-0A7B-4703-B295-EC24A7FAFFDC}" dt="2021-02-24T09:41:57.272" v="145" actId="1076"/>
          <ac:cxnSpMkLst>
            <pc:docMk/>
            <pc:sldMk cId="268692477" sldId="273"/>
            <ac:cxnSpMk id="35" creationId="{9DCFBAA1-E1A9-4783-8605-A50C814DEFA1}"/>
          </ac:cxnSpMkLst>
        </pc:cxnChg>
        <pc:cxnChg chg="add mod">
          <ac:chgData name="Cristian Chilipirea" userId="34ab170da5908fc4" providerId="LiveId" clId="{D9BBA9EB-0A7B-4703-B295-EC24A7FAFFDC}" dt="2021-02-24T09:51:37.007" v="163" actId="14100"/>
          <ac:cxnSpMkLst>
            <pc:docMk/>
            <pc:sldMk cId="268692477" sldId="273"/>
            <ac:cxnSpMk id="61" creationId="{6A86F926-58DC-4176-9592-170D46142429}"/>
          </ac:cxnSpMkLst>
        </pc:cxnChg>
        <pc:cxnChg chg="add mod">
          <ac:chgData name="Cristian Chilipirea" userId="34ab170da5908fc4" providerId="LiveId" clId="{D9BBA9EB-0A7B-4703-B295-EC24A7FAFFDC}" dt="2021-02-24T09:55:01.130" v="172" actId="14100"/>
          <ac:cxnSpMkLst>
            <pc:docMk/>
            <pc:sldMk cId="268692477" sldId="273"/>
            <ac:cxnSpMk id="65" creationId="{C520596D-FA6D-4E00-B7AF-4F7A46D91E7F}"/>
          </ac:cxnSpMkLst>
        </pc:cxnChg>
      </pc:sldChg>
      <pc:sldChg chg="add del">
        <pc:chgData name="Cristian Chilipirea" userId="34ab170da5908fc4" providerId="LiveId" clId="{D9BBA9EB-0A7B-4703-B295-EC24A7FAFFDC}" dt="2021-02-23T23:56:44.157" v="3" actId="47"/>
        <pc:sldMkLst>
          <pc:docMk/>
          <pc:sldMk cId="3807396183" sldId="274"/>
        </pc:sldMkLst>
      </pc:sldChg>
      <pc:sldChg chg="add del">
        <pc:chgData name="Cristian Chilipirea" userId="34ab170da5908fc4" providerId="LiveId" clId="{D9BBA9EB-0A7B-4703-B295-EC24A7FAFFDC}" dt="2021-02-23T23:56:44.583" v="4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D9BBA9EB-0A7B-4703-B295-EC24A7FAFFDC}" dt="2021-02-23T23:57:19.347" v="6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D9BBA9EB-0A7B-4703-B295-EC24A7FAFFDC}" dt="2021-02-23T23:57:19.347" v="6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D9BBA9EB-0A7B-4703-B295-EC24A7FAFFDC}" dt="2021-02-23T23:57:19.347" v="6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D9BBA9EB-0A7B-4703-B295-EC24A7FAFFDC}" dt="2021-02-23T23:57:19.347" v="6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D9BBA9EB-0A7B-4703-B295-EC24A7FAFFDC}" dt="2021-02-23T23:57:19.347" v="6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D9BBA9EB-0A7B-4703-B295-EC24A7FAFFDC}" dt="2021-02-23T23:57:19.347" v="6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D9BBA9EB-0A7B-4703-B295-EC24A7FAFFDC}" dt="2021-02-23T23:57:19.347" v="6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D9BBA9EB-0A7B-4703-B295-EC24A7FAFFDC}" dt="2021-02-23T23:57:19.347" v="6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D9BBA9EB-0A7B-4703-B295-EC24A7FAFFDC}" dt="2021-02-23T23:57:19.347" v="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D9BBA9EB-0A7B-4703-B295-EC24A7FAFFDC}" dt="2021-02-23T23:57:19.347" v="6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D9BBA9EB-0A7B-4703-B295-EC24A7FAFFDC}" dt="2021-02-23T23:57:19.347" v="6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D9BBA9EB-0A7B-4703-B295-EC24A7FAFFDC}" dt="2021-02-23T23:57:19.347" v="6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72910276" sldId="296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319978144" sldId="301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575037668" sldId="303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435606726" sldId="309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1982629488" sldId="320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1878821302" sldId="321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912544339" sldId="322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1099054805" sldId="323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3369503131" sldId="324"/>
        </pc:sldMkLst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24-Feb-21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C2C92E38-C490-48C8-8889-5A10C48F15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B788D9B9-296C-416C-8E07-DFB66A5FDAF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A85A1D-93A6-43A0-86C4-9F6E50516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79A4E-3E46-4D52-B096-3F36E046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Liste</a:t>
            </a:r>
            <a:r>
              <a:rPr lang="en-US" dirty="0"/>
              <a:t> </a:t>
            </a:r>
            <a:r>
              <a:rPr lang="ro-RO" dirty="0" err="1"/>
              <a:t>înlănț</a:t>
            </a:r>
            <a:r>
              <a:rPr lang="en-US" dirty="0"/>
              <a:t>uite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751AC-451A-4CAF-9272-A3C09A8E78D0}"/>
              </a:ext>
            </a:extLst>
          </p:cNvPr>
          <p:cNvSpPr/>
          <p:nvPr/>
        </p:nvSpPr>
        <p:spPr>
          <a:xfrm>
            <a:off x="434340" y="1580360"/>
            <a:ext cx="39776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element;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next;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F8B890-A712-4A59-9D97-9DDA186FB39E}"/>
              </a:ext>
            </a:extLst>
          </p:cNvPr>
          <p:cNvSpPr/>
          <p:nvPr/>
        </p:nvSpPr>
        <p:spPr>
          <a:xfrm>
            <a:off x="4317682" y="4368838"/>
            <a:ext cx="44176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typedef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element;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next;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240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3AE696-580C-4590-BE84-DA084ADF0CB7}"/>
              </a:ext>
            </a:extLst>
          </p:cNvPr>
          <p:cNvSpPr/>
          <p:nvPr/>
        </p:nvSpPr>
        <p:spPr bwMode="auto">
          <a:xfrm>
            <a:off x="6445978" y="1943519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0CA71E-2AAB-4751-AC41-40F0C308DE62}"/>
              </a:ext>
            </a:extLst>
          </p:cNvPr>
          <p:cNvSpPr/>
          <p:nvPr/>
        </p:nvSpPr>
        <p:spPr bwMode="auto">
          <a:xfrm>
            <a:off x="7769186" y="1943519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A36D77-1709-4627-949D-DC2F13D45DEB}"/>
              </a:ext>
            </a:extLst>
          </p:cNvPr>
          <p:cNvCxnSpPr/>
          <p:nvPr/>
        </p:nvCxnSpPr>
        <p:spPr bwMode="auto">
          <a:xfrm>
            <a:off x="7113000" y="2297029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0BE6A5-83AB-412C-BF4D-1E0E63CECAEE}"/>
              </a:ext>
            </a:extLst>
          </p:cNvPr>
          <p:cNvCxnSpPr>
            <a:cxnSpLocks/>
          </p:cNvCxnSpPr>
          <p:nvPr/>
        </p:nvCxnSpPr>
        <p:spPr bwMode="auto">
          <a:xfrm>
            <a:off x="8446228" y="2182260"/>
            <a:ext cx="757283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2585CE3-CC55-494A-8528-AEBA1C04E68C}"/>
              </a:ext>
            </a:extLst>
          </p:cNvPr>
          <p:cNvSpPr/>
          <p:nvPr/>
        </p:nvSpPr>
        <p:spPr bwMode="auto">
          <a:xfrm>
            <a:off x="9235579" y="1943519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60E5A4-E888-41F9-A7AA-0A8B7827310F}"/>
              </a:ext>
            </a:extLst>
          </p:cNvPr>
          <p:cNvSpPr/>
          <p:nvPr/>
        </p:nvSpPr>
        <p:spPr bwMode="auto">
          <a:xfrm>
            <a:off x="10569623" y="1943519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570944-FEA8-4A5C-8B53-A77FE99C9FCE}"/>
              </a:ext>
            </a:extLst>
          </p:cNvPr>
          <p:cNvCxnSpPr/>
          <p:nvPr/>
        </p:nvCxnSpPr>
        <p:spPr bwMode="auto">
          <a:xfrm>
            <a:off x="9882870" y="2297029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22BD4BD-8259-42B8-96A4-E354A9681D68}"/>
              </a:ext>
            </a:extLst>
          </p:cNvPr>
          <p:cNvSpPr/>
          <p:nvPr/>
        </p:nvSpPr>
        <p:spPr bwMode="auto">
          <a:xfrm>
            <a:off x="5860190" y="2846489"/>
            <a:ext cx="250212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B6C5B-EC82-4074-9416-17590DAFA5CB}"/>
              </a:ext>
            </a:extLst>
          </p:cNvPr>
          <p:cNvSpPr/>
          <p:nvPr/>
        </p:nvSpPr>
        <p:spPr bwMode="auto">
          <a:xfrm>
            <a:off x="9203511" y="2874111"/>
            <a:ext cx="2502125" cy="477482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caractere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2872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8928B2-B817-44B3-BB23-FAD77F1B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41D3E5-C2D6-40EE-BC4F-A9B55891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Liste</a:t>
            </a:r>
            <a:r>
              <a:rPr lang="en-US" dirty="0"/>
              <a:t> </a:t>
            </a:r>
            <a:r>
              <a:rPr lang="ro-RO" dirty="0"/>
              <a:t>înlănțuite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795B7-A5EA-47A5-BA6A-95008EDC8810}"/>
              </a:ext>
            </a:extLst>
          </p:cNvPr>
          <p:cNvSpPr/>
          <p:nvPr/>
        </p:nvSpPr>
        <p:spPr bwMode="auto">
          <a:xfrm>
            <a:off x="9205547" y="2630734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DC4694-7BAE-4A55-862C-424F9030BE84}"/>
              </a:ext>
            </a:extLst>
          </p:cNvPr>
          <p:cNvSpPr/>
          <p:nvPr/>
        </p:nvSpPr>
        <p:spPr bwMode="auto">
          <a:xfrm>
            <a:off x="10539444" y="2630734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DB5279-C0DC-40D6-85B6-229A55D2101B}"/>
              </a:ext>
            </a:extLst>
          </p:cNvPr>
          <p:cNvCxnSpPr>
            <a:cxnSpLocks/>
            <a:stCxn id="5" idx="2"/>
            <a:endCxn id="9" idx="1"/>
          </p:cNvCxnSpPr>
          <p:nvPr/>
        </p:nvCxnSpPr>
        <p:spPr bwMode="auto">
          <a:xfrm flipH="1">
            <a:off x="9824577" y="3108216"/>
            <a:ext cx="47992" cy="6075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2879437-0AB3-4952-8166-C2AB0CEC8D87}"/>
              </a:ext>
            </a:extLst>
          </p:cNvPr>
          <p:cNvSpPr/>
          <p:nvPr/>
        </p:nvSpPr>
        <p:spPr bwMode="auto">
          <a:xfrm rot="5400000">
            <a:off x="9255698" y="4045919"/>
            <a:ext cx="1137757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“Ana”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EE0502-5CEC-4AFF-8E65-48AFE57AC1C1}"/>
              </a:ext>
            </a:extLst>
          </p:cNvPr>
          <p:cNvSpPr/>
          <p:nvPr/>
        </p:nvSpPr>
        <p:spPr bwMode="auto">
          <a:xfrm>
            <a:off x="3134051" y="2641858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DAD735-4FBF-4423-8E51-E34FF3CF9163}"/>
              </a:ext>
            </a:extLst>
          </p:cNvPr>
          <p:cNvSpPr/>
          <p:nvPr/>
        </p:nvSpPr>
        <p:spPr bwMode="auto">
          <a:xfrm>
            <a:off x="4455569" y="2641858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99B666-A7F0-4E59-982B-EE4915C99588}"/>
              </a:ext>
            </a:extLst>
          </p:cNvPr>
          <p:cNvCxnSpPr>
            <a:cxnSpLocks/>
          </p:cNvCxnSpPr>
          <p:nvPr/>
        </p:nvCxnSpPr>
        <p:spPr bwMode="auto">
          <a:xfrm>
            <a:off x="3801073" y="2995368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4DB57B-9825-4ED6-9EDE-4DA1358F8791}"/>
              </a:ext>
            </a:extLst>
          </p:cNvPr>
          <p:cNvCxnSpPr>
            <a:cxnSpLocks/>
            <a:endCxn id="5" idx="1"/>
          </p:cNvCxnSpPr>
          <p:nvPr/>
        </p:nvCxnSpPr>
        <p:spPr bwMode="auto">
          <a:xfrm>
            <a:off x="5324249" y="2829834"/>
            <a:ext cx="3881298" cy="3964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6D83434-7A38-4BFE-8CC1-2227D04A1926}"/>
              </a:ext>
            </a:extLst>
          </p:cNvPr>
          <p:cNvSpPr/>
          <p:nvPr/>
        </p:nvSpPr>
        <p:spPr bwMode="auto">
          <a:xfrm rot="5400000">
            <a:off x="3232193" y="3874970"/>
            <a:ext cx="113776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</a:t>
            </a:r>
            <a:r>
              <a:rPr kumimoji="0" lang="ro-R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ob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7411E0-B916-4B1D-B592-67FE80742D2F}"/>
              </a:ext>
            </a:extLst>
          </p:cNvPr>
          <p:cNvSpPr/>
          <p:nvPr/>
        </p:nvSpPr>
        <p:spPr bwMode="auto">
          <a:xfrm>
            <a:off x="1741939" y="1291524"/>
            <a:ext cx="777029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list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2F70CA-6232-4725-B979-5E6EA578BE9D}"/>
              </a:ext>
            </a:extLst>
          </p:cNvPr>
          <p:cNvCxnSpPr>
            <a:cxnSpLocks/>
            <a:endCxn id="10" idx="0"/>
          </p:cNvCxnSpPr>
          <p:nvPr/>
        </p:nvCxnSpPr>
        <p:spPr bwMode="auto">
          <a:xfrm>
            <a:off x="2128159" y="1787687"/>
            <a:ext cx="1672914" cy="85417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36C2E7-2D03-485E-8796-C045D8850B92}"/>
              </a:ext>
            </a:extLst>
          </p:cNvPr>
          <p:cNvCxnSpPr>
            <a:cxnSpLocks/>
          </p:cNvCxnSpPr>
          <p:nvPr/>
        </p:nvCxnSpPr>
        <p:spPr bwMode="auto">
          <a:xfrm flipV="1">
            <a:off x="783771" y="1769006"/>
            <a:ext cx="958168" cy="76399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DCFBAA1-E1A9-4783-8605-A50C814DEFA1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10973784" y="3108216"/>
            <a:ext cx="460192" cy="60756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13BC293-347E-44CC-B513-21D8EE7B04D3}"/>
              </a:ext>
            </a:extLst>
          </p:cNvPr>
          <p:cNvSpPr txBox="1"/>
          <p:nvPr/>
        </p:nvSpPr>
        <p:spPr>
          <a:xfrm>
            <a:off x="10830233" y="3760977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NULL</a:t>
            </a:r>
            <a:endParaRPr 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6C1DE3-0E3E-4628-AE72-35C4ABC82BD6}"/>
              </a:ext>
            </a:extLst>
          </p:cNvPr>
          <p:cNvSpPr txBox="1"/>
          <p:nvPr/>
        </p:nvSpPr>
        <p:spPr>
          <a:xfrm>
            <a:off x="9711535" y="-826429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NULL</a:t>
            </a:r>
            <a:endParaRPr lang="en-US" b="1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4525D3F-219C-4DB6-83DA-69387343AF96}"/>
              </a:ext>
            </a:extLst>
          </p:cNvPr>
          <p:cNvSpPr/>
          <p:nvPr/>
        </p:nvSpPr>
        <p:spPr bwMode="auto">
          <a:xfrm>
            <a:off x="9775983" y="624791"/>
            <a:ext cx="1526922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prevNode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A86F926-58DC-4176-9592-170D46142429}"/>
              </a:ext>
            </a:extLst>
          </p:cNvPr>
          <p:cNvCxnSpPr>
            <a:cxnSpLocks/>
            <a:stCxn id="60" idx="2"/>
            <a:endCxn id="11" idx="0"/>
          </p:cNvCxnSpPr>
          <p:nvPr/>
        </p:nvCxnSpPr>
        <p:spPr bwMode="auto">
          <a:xfrm flipH="1">
            <a:off x="4889909" y="1102273"/>
            <a:ext cx="5649535" cy="153958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343528D0-BD39-4F72-9AB1-487A61599D3C}"/>
              </a:ext>
            </a:extLst>
          </p:cNvPr>
          <p:cNvSpPr/>
          <p:nvPr/>
        </p:nvSpPr>
        <p:spPr bwMode="auto">
          <a:xfrm>
            <a:off x="2589473" y="5491308"/>
            <a:ext cx="777028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aux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520596D-FA6D-4E00-B7AF-4F7A46D91E7F}"/>
              </a:ext>
            </a:extLst>
          </p:cNvPr>
          <p:cNvCxnSpPr>
            <a:cxnSpLocks/>
          </p:cNvCxnSpPr>
          <p:nvPr/>
        </p:nvCxnSpPr>
        <p:spPr bwMode="auto">
          <a:xfrm flipV="1">
            <a:off x="3315185" y="4658925"/>
            <a:ext cx="1344306" cy="111202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8692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E43DB2-52C6-44FF-B341-7012B4D7C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075E7E-032A-4146-8AAD-9DCC226BF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</a:t>
            </a:r>
            <a:r>
              <a:rPr lang="ro-RO" dirty="0"/>
              <a:t>ții cu liste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F0A2F-A596-412A-8BAA-0052BD31E67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99971" y="2478795"/>
            <a:ext cx="7771569" cy="3818488"/>
          </a:xfrm>
        </p:spPr>
        <p:txBody>
          <a:bodyPr/>
          <a:lstStyle/>
          <a:p>
            <a:r>
              <a:rPr lang="ro-RO" dirty="0"/>
              <a:t>Accesarea unui element</a:t>
            </a:r>
          </a:p>
          <a:p>
            <a:r>
              <a:rPr lang="ro-RO" dirty="0"/>
              <a:t>Inserare element</a:t>
            </a:r>
          </a:p>
          <a:p>
            <a:r>
              <a:rPr lang="ro-RO" dirty="0"/>
              <a:t>Ștergere element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87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D26DEF-5A20-4A0C-BDDE-3B953AA6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1B782F-7802-421B-98A0-A3954D01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Accesarea unui element din listă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90F63-E6A6-4AD7-9A94-F38C184805E7}"/>
              </a:ext>
            </a:extLst>
          </p:cNvPr>
          <p:cNvSpPr/>
          <p:nvPr/>
        </p:nvSpPr>
        <p:spPr>
          <a:xfrm>
            <a:off x="474453" y="1692160"/>
            <a:ext cx="1154716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3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sz="3200" dirty="0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-&gt;next;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-&gt;next == </a:t>
            </a:r>
            <a:r>
              <a:rPr lang="en-US" sz="32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40331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A01EAB-284A-4FA5-BF41-02B1D87EF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8EF045-D381-4564-BB13-D65ABA3C5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Inserare element început de listă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065032-AE84-4E43-9D6A-E565F6E4FC56}"/>
              </a:ext>
            </a:extLst>
          </p:cNvPr>
          <p:cNvSpPr/>
          <p:nvPr/>
        </p:nvSpPr>
        <p:spPr>
          <a:xfrm>
            <a:off x="323161" y="1844342"/>
            <a:ext cx="1154567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insertNodeHeadOfList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node = 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(node == </a:t>
            </a:r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"ERROR: CAN NOT ALLOCATE RAM\n"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node-&gt;next = 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node-&gt;element =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node;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4294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3CBF30-1A2C-45D4-B2D8-D81F00D26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A12950-664C-43A3-A719-24AF6A6B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Inserare element în listă la o poziție dată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41CACB-153D-42BE-B874-152339364116}"/>
              </a:ext>
            </a:extLst>
          </p:cNvPr>
          <p:cNvSpPr/>
          <p:nvPr/>
        </p:nvSpPr>
        <p:spPr>
          <a:xfrm>
            <a:off x="920233" y="1171627"/>
            <a:ext cx="11611777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insertNodeInList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insertNodeHeadOfList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 node = (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(node == 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"ERROR: CAN NOT ALLOCATE RAM\n"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 aux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node-&gt;next = aux-&gt;next;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node-&gt;element =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aux-&gt;next = node;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58658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E6FE99-1980-4E91-A3C1-55B1DF1B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104B1D-2C72-4725-9C78-1400672E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Ștergere element început de listă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B84F2E-B427-4A1F-94EA-1109C5C9BC97}"/>
              </a:ext>
            </a:extLst>
          </p:cNvPr>
          <p:cNvSpPr/>
          <p:nvPr/>
        </p:nvSpPr>
        <p:spPr>
          <a:xfrm>
            <a:off x="298924" y="1605402"/>
            <a:ext cx="1159415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removeNodeHeadOfList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// free((*</a:t>
            </a:r>
            <a:r>
              <a:rPr lang="en-US" sz="3200" dirty="0" err="1">
                <a:solidFill>
                  <a:srgbClr val="00800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)-&gt;element);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(*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32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 aux = (*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(*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)-&gt;next;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free(aux);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38504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3B5649-0D29-4FEC-9B12-C530A78D0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D5E0D5-C27E-41EC-9C8E-DF59A59A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Ștergere element din listă de la o poziție dată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A4577E-4402-48A9-9145-4027269335A7}"/>
              </a:ext>
            </a:extLst>
          </p:cNvPr>
          <p:cNvSpPr/>
          <p:nvPr/>
        </p:nvSpPr>
        <p:spPr>
          <a:xfrm>
            <a:off x="1043659" y="1371682"/>
            <a:ext cx="1114834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removeNodeFromList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removeNodeHeadOfList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aux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-1);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(aux-&gt;next != </a:t>
            </a:r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ro-RO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2400" dirty="0">
                <a:solidFill>
                  <a:srgbClr val="2B91AF"/>
                </a:solidFill>
                <a:latin typeface="Consolas" panose="020B0609020204030204" pitchFamily="49" charset="0"/>
              </a:rPr>
              <a:t>	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aux1 = aux-&gt;next;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aux-&gt;next = aux-&gt;next-&gt;next;</a:t>
            </a:r>
            <a:endParaRPr lang="ro-RO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2400" dirty="0">
                <a:solidFill>
                  <a:srgbClr val="008000"/>
                </a:solidFill>
                <a:latin typeface="Consolas" panose="020B0609020204030204" pitchFamily="49" charset="0"/>
              </a:rPr>
              <a:t>	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free(</a:t>
            </a:r>
            <a:r>
              <a:rPr lang="ro-RO" sz="2400" dirty="0">
                <a:solidFill>
                  <a:srgbClr val="008000"/>
                </a:solidFill>
                <a:latin typeface="Consolas" panose="020B0609020204030204" pitchFamily="49" charset="0"/>
              </a:rPr>
              <a:t>aux1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-&gt;element);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free(aux1);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6248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y Template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3651</TotalTime>
  <Words>551</Words>
  <Application>Microsoft Office PowerPoint</Application>
  <PresentationFormat>Widescreen</PresentationFormat>
  <Paragraphs>100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Consolas</vt:lpstr>
      <vt:lpstr>Courier New</vt:lpstr>
      <vt:lpstr>Wingdings</vt:lpstr>
      <vt:lpstr>Office Theme</vt:lpstr>
      <vt:lpstr>Liste înlănțuite</vt:lpstr>
      <vt:lpstr>Liste înlănțuite</vt:lpstr>
      <vt:lpstr>Operații cu liste</vt:lpstr>
      <vt:lpstr>Accesarea unui element din listă</vt:lpstr>
      <vt:lpstr>Inserare element început de listă</vt:lpstr>
      <vt:lpstr>Inserare element în listă la o poziție dată</vt:lpstr>
      <vt:lpstr>Ștergere element început de listă</vt:lpstr>
      <vt:lpstr>Ștergere element din listă de la o poziție dată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2021-02-24T09:56:00Z</dcterms:modified>
</cp:coreProperties>
</file>